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5B68D-574A-4921-8A90-A4241FD4B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A7533-DFA6-484B-A010-A2424AC9F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9D8D4-E587-452A-8020-767391FD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47A38-D04A-4FD4-9194-09638E953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2DEA9-481B-4AEC-89EC-AEF373FA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0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D3C87-1143-4251-A10A-D7BD840D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36EA1-202F-4A0A-AC5E-0CF53053D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5815C-C169-4560-8B7A-4F3FA1DC7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85E2A-0340-4C7B-AA43-FD7C7B046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6C62C-61FA-4C6E-8B4D-F7F0AF88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63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5DB94-36EA-4455-8497-34617145F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05013-565C-4AF1-A540-104F42E93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80470-AC80-4C38-814F-11A620982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7E461-FE60-448B-B9B0-C3C149C1F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7B4F7-C589-4CA2-8984-8C27BE4EF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0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4C50D-C9C6-4247-ABC3-C2A75AAF5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50CB7-638F-4DDD-8FED-B74E3B3E3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7C23EE-052F-47C7-801A-E1362544F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95F2EF-8C44-419E-9F8B-895BAE227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D17C9-D041-4BF0-91C2-EEF8C93D6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46C574-0105-4954-A243-AF3BA970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0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8FE40-86EE-4974-9982-53BED773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BBF36-BCF1-45D9-98E6-632F1914D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DAAAD-3679-4A88-8E29-ECE0EEDCB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ADBF76-B2D5-4D7D-B41E-479327FB9C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653C64-8BE0-488B-8CCD-73546BAB2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F1C757-B33B-4DF5-A56A-37441866E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584C37-92D3-4526-9A48-A46BEC3B7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DB4FF2-B29F-4F77-B122-95FC0182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7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D906F-B33A-4D7D-BA3C-F8D5A9A89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ADAE8A-BF6D-4E5F-BFBF-6F938E672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6FF851-E0F5-4778-AC15-BF160CAB3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C91CDF-62B2-45A9-B8C0-42C416A1A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8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9E1E99-5309-4D80-943A-441FC24B3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1CC179-E42D-4618-A545-517CD577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4BCB5-E00D-4213-9F57-C242DB76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66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8A245-4F93-4F23-8B85-3796FE05B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33E94-8850-4F2B-B9AD-2AAD513AE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01D1B-8971-42A1-A76E-587DC0829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B2862-0F38-47A0-B3CC-8CC207AB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894B2-801A-4021-9D1C-2CA43FD6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AA67F-941E-43BB-A392-9621FBC4F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2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15CDA-932F-491D-AFE5-FB15633D5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F5C77B-E1BA-4DFB-BA4D-851F27A6FE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C7CC2-57A9-4704-A310-E409206FB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24C8A-5FD1-471D-BBE9-9602131AD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3C7ACC-CB6C-4FAF-B041-3E71C246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6FF00-61C5-4948-9B43-BC8975E9B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0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68CB-2498-4192-A610-C5DA674F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774779-2777-4C47-9367-74FC6CC1D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3FD98-5794-474F-89C6-3EF86231D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F5052-6C27-495F-989C-F5D120014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1EA15-ADB7-4DE5-88FC-25626FCFE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8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792350-C26A-4DBF-BA4F-63295BDDAF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B7DD7D-416A-49ED-BB55-5BB769AB7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18CC9-89E8-43A6-B2EC-6D11E7265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AE7A6-7CE0-44FF-B11A-6BB3B203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77C52-C7EA-44E4-BD66-FED64BE92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5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1A9E82-2579-42A7-8C06-EDA0243A6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F7429-ACD5-47E7-86B6-423868542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3E80B-27D0-4593-82EB-90095FB9A4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8620C-223C-4DFD-A31C-E80BB84B0ED5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988AD-4C20-49E2-8FFB-2A49A965B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BEB37-8907-4BBE-8525-E892E0448E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2C5B4-0660-4E00-9DD8-D840E504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0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5641F-B899-4699-9598-9B2CAA90D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📑</a:t>
            </a:r>
            <a:r>
              <a:rPr lang="hy-AM" dirty="0"/>
              <a:t>Հետաքրքիր փաստեր մաթեմատիկայի մասին</a:t>
            </a:r>
            <a:r>
              <a:rPr lang="en-US" dirty="0"/>
              <a:t> 📑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1849F1-66D9-4EAC-8051-CE7EE2F85F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🎭</a:t>
            </a:r>
            <a:r>
              <a:rPr lang="hy-AM" dirty="0"/>
              <a:t>Նախագիծ</a:t>
            </a:r>
            <a:r>
              <a:rPr lang="en-US" dirty="0"/>
              <a:t>🎭</a:t>
            </a:r>
          </a:p>
        </p:txBody>
      </p:sp>
    </p:spTree>
    <p:extLst>
      <p:ext uri="{BB962C8B-B14F-4D97-AF65-F5344CB8AC3E}">
        <p14:creationId xmlns:p14="http://schemas.microsoft.com/office/powerpoint/2010/main" val="3244285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04062-F4A8-4922-AD1A-181E2DADB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>
                <a:latin typeface="Amasis MT Pro Medium" panose="02040604050005020304" pitchFamily="18" charset="0"/>
              </a:rPr>
              <a:t>1.</a:t>
            </a:r>
            <a:r>
              <a:rPr lang="hy-AM" sz="31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6-րդ դարում Հնդկաստանում ստաեղծվել էին քառակուսի հավասարումները։</a:t>
            </a:r>
            <a:br>
              <a:rPr lang="ru-RU" sz="1800" dirty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209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9B4D-4029-42F0-9217-346C7B400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masis MT Pro Medium" panose="020B0604020202020204" pitchFamily="18" charset="0"/>
              </a:rPr>
              <a:t>2.</a:t>
            </a:r>
            <a:r>
              <a:rPr lang="hy-AM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Մինչև 19-րդ դար բացասական թվերը չեին օգտտագործվում։</a:t>
            </a:r>
            <a:endParaRPr lang="en-US" sz="2800" dirty="0">
              <a:latin typeface="Amasis MT Pro Medium" panose="020B0604020202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10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C94FC-1925-4703-B284-6A0F53888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masis MT Pro Medium" panose="02040604050005020304" pitchFamily="18" charset="0"/>
              </a:rPr>
              <a:t>3.</a:t>
            </a:r>
            <a:r>
              <a:rPr lang="hy-AM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Եթե թարգմանել չիներենից 4 թիվը, դա նշանակում է «մահ»։</a:t>
            </a:r>
            <a:endParaRPr lang="en-US" sz="28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81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1C89B-8001-4E5A-873E-D5F3B3E2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masis MT Pro Medium" panose="02040604050005020304" pitchFamily="18" charset="0"/>
              </a:rPr>
              <a:t>4.</a:t>
            </a:r>
            <a:r>
              <a:rPr lang="hy-AM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Իտալացիներին 17 թիվը դուր չի գալիս։</a:t>
            </a:r>
            <a:endParaRPr lang="en-US" sz="28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36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D9680-781D-46E9-9276-73E1B75B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masis MT Pro Medium" panose="02040604050005020304" pitchFamily="18" charset="0"/>
              </a:rPr>
              <a:t>5.</a:t>
            </a:r>
            <a:r>
              <a:rPr lang="hy-AM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Մուավրը թվաբանական պռոգրեսիայի շնորհիվ կարողացել է գուշակել սեփական մահվան ամսաթիվը։</a:t>
            </a:r>
            <a:endParaRPr lang="en-US" sz="28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145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16D1A-5E80-4727-8A41-5EF747722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masis MT Pro Medium" panose="02040604050005020304" pitchFamily="18" charset="0"/>
              </a:rPr>
              <a:t>6.</a:t>
            </a:r>
            <a:r>
              <a:rPr lang="hy-AM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Պի թիվը առաջին անգամ գործածել է հնդիկ մաթեմատիկոս Բուդհայանան </a:t>
            </a:r>
            <a:r>
              <a:rPr lang="hy-AM" sz="2800" dirty="0">
                <a:solidFill>
                  <a:srgbClr val="333333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մ․թ․ա․</a:t>
            </a:r>
            <a:r>
              <a:rPr lang="hy-AM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6-րդ դարում</a:t>
            </a:r>
            <a:endParaRPr lang="en-US" sz="28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293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8FB34-83E5-48B7-822B-C1F6858D7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masis MT Pro Medium" panose="02040604050005020304" pitchFamily="18" charset="0"/>
              </a:rPr>
              <a:t>7.</a:t>
            </a:r>
            <a:r>
              <a:rPr lang="hy-AM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Հռոմեական թվագրության մեջ 0 թիվը չկա։ </a:t>
            </a:r>
            <a:endParaRPr lang="en-US" sz="28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31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0FF5-A6BC-48B6-AF6B-FE27CCF7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masis MT Pro Medium" panose="02040604050005020304" pitchFamily="18" charset="0"/>
              </a:rPr>
              <a:t>8.</a:t>
            </a:r>
            <a:r>
              <a:rPr lang="hy-AM" sz="2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Ըստ աստվածաշնչյան լեգենդի՝ 13 թիվը համարվում է դժբախտ թիվ։</a:t>
            </a:r>
            <a:endParaRPr lang="en-US" sz="28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383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1246-AB9C-4262-88E6-80D75C175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masis MT Pro Medium" panose="02040604050005020304" pitchFamily="18" charset="0"/>
              </a:rPr>
              <a:t>9.</a:t>
            </a:r>
            <a:r>
              <a:rPr lang="hy-AM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Ցենտիլիոնը համարվում է աշխարհի ամենամեծ թիվը, որն անվանում ունի։</a:t>
            </a:r>
            <a:endParaRPr lang="en-US" sz="28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137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AF35B-9543-4B1F-A4EA-150FE6474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masis MT Pro Medium" panose="02040604050005020304" pitchFamily="18" charset="0"/>
              </a:rPr>
              <a:t>10.</a:t>
            </a:r>
            <a:r>
              <a:rPr lang="hy-AM" sz="28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Որոշ կենդանիներ նույպես կարողանում են հաշվել։ Դրանք դելֆիններն են և կապիկները։</a:t>
            </a:r>
            <a:endParaRPr lang="en-US" sz="28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262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083D-0073-4790-8F61-DDCDADF412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y-AM" dirty="0"/>
              <a:t>💐Արփի Փիրումյա</a:t>
            </a:r>
            <a:br>
              <a:rPr lang="hy-AM" dirty="0"/>
            </a:br>
            <a:r>
              <a:rPr lang="hy-AM" dirty="0"/>
              <a:t> Արևմտյան դպրոց-պարտեզ💐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A80EBE-6529-4132-A8D3-88AD2DE14D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dirty="0"/>
              <a:t>25/3/2022✨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690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144</Words>
  <Application>Microsoft Office PowerPoint</Application>
  <PresentationFormat>Widescreen</PresentationFormat>
  <Paragraphs>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Amasis MT Pro Medium</vt:lpstr>
      <vt:lpstr>Arial</vt:lpstr>
      <vt:lpstr>Arial Black</vt:lpstr>
      <vt:lpstr>Calibri</vt:lpstr>
      <vt:lpstr>Calibri Light</vt:lpstr>
      <vt:lpstr>Cambria Math</vt:lpstr>
      <vt:lpstr>Office Theme</vt:lpstr>
      <vt:lpstr>📑Հետաքրքիր փաստեր մաթեմատիկայի մասին 📑</vt:lpstr>
      <vt:lpstr>1. 6-րդ դարում Հնդկաստանում ստաեղծվել էին քառակուսի հավասարումները։ </vt:lpstr>
      <vt:lpstr>2. Մինչև 19-րդ դար բացասական թվերը չեին օգտտագործվում։</vt:lpstr>
      <vt:lpstr>3. Եթե թարգմանել չիներենից 4 թիվը, դա նշանակում է «մահ»։</vt:lpstr>
      <vt:lpstr>4. Իտալացիներին 17 թիվը դուր չի գալիս։</vt:lpstr>
      <vt:lpstr>5. Մուավրը թվաբանական պռոգրեսիայի շնորհիվ կարողացել է գուշակել սեփական մահվան ամսաթիվը։</vt:lpstr>
      <vt:lpstr>6. Պի թիվը առաջին անգամ գործածել է հնդիկ մաթեմատիկոս Բուդհայանան մ․թ․ա․ 6-րդ դարում</vt:lpstr>
      <vt:lpstr>7. Հռոմեական թվագրության մեջ 0 թիվը չկա։ </vt:lpstr>
      <vt:lpstr>8. Ըստ աստվածաշնչյան լեգենդի՝ 13 թիվը համարվում է դժբախտ թիվ։</vt:lpstr>
      <vt:lpstr>9. Ցենտիլիոնը համարվում է աշխարհի ամենամեծ թիվը, որն անվանում ունի։</vt:lpstr>
      <vt:lpstr>10. Որոշ կենդանիներ նույպես կարողանում են հաշվել։ Դրանք դելֆիններն են և կապիկները։</vt:lpstr>
      <vt:lpstr>💐Արփի Փիրումյա  Արևմտյան դպրոց-պարտեզ💐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📑Հետաքրքիր փաստեր մաթեմատիկայի մասին 📑</dc:title>
  <dc:creator>Arpi Pirumyan</dc:creator>
  <cp:lastModifiedBy>Arpi Pirumyan</cp:lastModifiedBy>
  <cp:revision>1</cp:revision>
  <dcterms:created xsi:type="dcterms:W3CDTF">2022-03-25T11:24:51Z</dcterms:created>
  <dcterms:modified xsi:type="dcterms:W3CDTF">2022-03-25T11:47:05Z</dcterms:modified>
</cp:coreProperties>
</file>